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7"/>
  </p:handoutMasterIdLst>
  <p:sldIdLst>
    <p:sldId id="261" r:id="rId2"/>
    <p:sldId id="258" r:id="rId3"/>
    <p:sldId id="259" r:id="rId4"/>
    <p:sldId id="257" r:id="rId5"/>
    <p:sldId id="262" r:id="rId6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3F65336-B42F-4E4D-AC82-3B4B6D76443F}">
          <p14:sldIdLst/>
        </p14:section>
        <p14:section name="Untitled Section" id="{1502298E-A008-46D2-9B1A-0F54EEEC0CB0}">
          <p14:sldIdLst>
            <p14:sldId id="261"/>
            <p14:sldId id="258"/>
            <p14:sldId id="259"/>
            <p14:sldId id="257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4BE5A-D3CC-4177-BAB4-955CEBA6DD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C08538-F41B-4075-803C-3825A782FE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B0CCD-1338-4FF2-B108-CE08F7D98D4D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3E47FC-1A29-4D00-B0FB-4BB64E4021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CA9307-482B-4E9E-84F6-017EF5D77D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36240-ACB6-4998-86A4-C5BBA146D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61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B1E99-2688-448B-A825-664A00FBC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547" y="585216"/>
            <a:ext cx="5368461" cy="1084964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Organization’s Name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88C2FB-1140-46F9-869E-8B1269410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2768" y="466531"/>
            <a:ext cx="5600456" cy="3722914"/>
          </a:xfrm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What would you like for us to say about your organization and this grant on Facebook? Create a post here: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0400FC-E521-482A-B515-7493EC1ECE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0547" y="1788864"/>
            <a:ext cx="5368461" cy="2400581"/>
          </a:xfrm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Help us write an Instagram post about your grant: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93421B7-D24C-4D60-A201-F7826F23608E}"/>
              </a:ext>
            </a:extLst>
          </p:cNvPr>
          <p:cNvSpPr txBox="1">
            <a:spLocks/>
          </p:cNvSpPr>
          <p:nvPr/>
        </p:nvSpPr>
        <p:spPr>
          <a:xfrm>
            <a:off x="410547" y="4469363"/>
            <a:ext cx="5368461" cy="2202025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137160" tIns="45720" rIns="13716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Twitter Post (140 characters or less):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15EC701-9336-4632-9B9C-30664B178D57}"/>
              </a:ext>
            </a:extLst>
          </p:cNvPr>
          <p:cNvSpPr txBox="1">
            <a:spLocks/>
          </p:cNvSpPr>
          <p:nvPr/>
        </p:nvSpPr>
        <p:spPr>
          <a:xfrm>
            <a:off x="6202768" y="5715311"/>
            <a:ext cx="5600456" cy="956077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137160" tIns="45720" rIns="13716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tx1"/>
                </a:solidFill>
              </a:rPr>
              <a:t>Your social media handle: </a:t>
            </a:r>
          </a:p>
          <a:p>
            <a:pPr algn="ctr"/>
            <a:r>
              <a:rPr lang="en-US" sz="3000" b="1" i="1" dirty="0">
                <a:solidFill>
                  <a:schemeClr val="tx1"/>
                </a:solidFill>
              </a:rPr>
              <a:t>@</a:t>
            </a:r>
            <a:r>
              <a:rPr lang="en-US" sz="3000" b="1" i="1" dirty="0" err="1">
                <a:solidFill>
                  <a:schemeClr val="tx1"/>
                </a:solidFill>
              </a:rPr>
              <a:t>GiveToGrant</a:t>
            </a:r>
            <a:endParaRPr lang="en-US" sz="3000" b="1" i="1" dirty="0">
              <a:solidFill>
                <a:schemeClr val="tx1"/>
              </a:solidFill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B030804A-57B3-4FE8-88E9-7B968035432E}"/>
              </a:ext>
            </a:extLst>
          </p:cNvPr>
          <p:cNvSpPr txBox="1">
            <a:spLocks/>
          </p:cNvSpPr>
          <p:nvPr/>
        </p:nvSpPr>
        <p:spPr>
          <a:xfrm>
            <a:off x="6202768" y="4469363"/>
            <a:ext cx="5600456" cy="956077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137160" tIns="45720" rIns="13716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i="1" dirty="0">
                <a:solidFill>
                  <a:schemeClr val="tx1"/>
                </a:solidFill>
              </a:rPr>
              <a:t>Your five words here: 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</a:rPr>
              <a:t>1∙2∙3∙4∙5</a:t>
            </a:r>
          </a:p>
        </p:txBody>
      </p:sp>
    </p:spTree>
    <p:extLst>
      <p:ext uri="{BB962C8B-B14F-4D97-AF65-F5344CB8AC3E}">
        <p14:creationId xmlns:p14="http://schemas.microsoft.com/office/powerpoint/2010/main" val="342107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6F870-533A-43B6-9F0C-B437FA89E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4754880" cy="1499616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Why </a:t>
            </a:r>
            <a:r>
              <a:rPr lang="en-US" dirty="0">
                <a:solidFill>
                  <a:schemeClr val="bg1"/>
                </a:solidFill>
              </a:rPr>
              <a:t>do you do WHAT YOU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E187E-CA1F-40F1-8819-89263943A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506" y="2084832"/>
            <a:ext cx="5228502" cy="4224528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/>
            </a:solidFill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Tell us WHY you do what you do </a:t>
            </a:r>
            <a:r>
              <a:rPr lang="en-US" sz="1400" dirty="0">
                <a:solidFill>
                  <a:schemeClr val="bg1"/>
                </a:solidFill>
              </a:rPr>
              <a:t>(Give us a summary of why you chose this specific project? Why is this cause important? Why is this important for </a:t>
            </a:r>
            <a:r>
              <a:rPr lang="en-US" sz="1400" dirty="0" smtClean="0">
                <a:solidFill>
                  <a:schemeClr val="bg1"/>
                </a:solidFill>
              </a:rPr>
              <a:t>Washington </a:t>
            </a:r>
            <a:r>
              <a:rPr lang="en-US" sz="1400" dirty="0">
                <a:solidFill>
                  <a:schemeClr val="bg1"/>
                </a:solidFill>
              </a:rPr>
              <a:t>County?):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7E4B3-BCD1-410A-B4CE-BBB596D78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0840" y="585217"/>
            <a:ext cx="5467739" cy="5724144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Press Release:</a:t>
            </a:r>
          </a:p>
          <a:p>
            <a:pPr marL="0" indent="0">
              <a:buNone/>
            </a:pPr>
            <a:r>
              <a:rPr lang="en-US" sz="1400" i="1" dirty="0">
                <a:solidFill>
                  <a:schemeClr val="bg1"/>
                </a:solidFill>
              </a:rPr>
              <a:t>Copy and paste your press release here. </a:t>
            </a:r>
          </a:p>
        </p:txBody>
      </p:sp>
    </p:spTree>
    <p:extLst>
      <p:ext uri="{BB962C8B-B14F-4D97-AF65-F5344CB8AC3E}">
        <p14:creationId xmlns:p14="http://schemas.microsoft.com/office/powerpoint/2010/main" val="386440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B1E99-2688-448B-A825-664A00FBC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547" y="585216"/>
            <a:ext cx="5368461" cy="1084964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How </a:t>
            </a:r>
            <a:r>
              <a:rPr lang="en-US" dirty="0">
                <a:solidFill>
                  <a:schemeClr val="bg1"/>
                </a:solidFill>
              </a:rPr>
              <a:t>did you make the </a:t>
            </a:r>
            <a:r>
              <a:rPr lang="en-US" i="1" dirty="0">
                <a:solidFill>
                  <a:schemeClr val="bg1"/>
                </a:solidFill>
              </a:rPr>
              <a:t>why</a:t>
            </a:r>
            <a:r>
              <a:rPr lang="en-US" dirty="0">
                <a:solidFill>
                  <a:schemeClr val="bg1"/>
                </a:solidFill>
              </a:rPr>
              <a:t> happen?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88C2FB-1140-46F9-869E-8B1269410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2768" y="466530"/>
            <a:ext cx="5600456" cy="5806253"/>
          </a:xfrm>
          <a:ln w="57150"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0400FC-E521-482A-B515-7493EC1ECE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0547" y="1788864"/>
            <a:ext cx="5368461" cy="4483920"/>
          </a:xfrm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Tell us a </a:t>
            </a:r>
            <a:r>
              <a:rPr lang="en-US" b="1" dirty="0">
                <a:solidFill>
                  <a:srgbClr val="0070C0"/>
                </a:solidFill>
              </a:rPr>
              <a:t>specific</a:t>
            </a:r>
            <a:r>
              <a:rPr lang="en-US" dirty="0"/>
              <a:t> story </a:t>
            </a:r>
            <a:r>
              <a:rPr lang="en-US" sz="1600" dirty="0"/>
              <a:t>(Give us a summary of HOW this grant improved the life of an </a:t>
            </a:r>
            <a:r>
              <a:rPr lang="en-US" sz="1600" b="1" dirty="0" smtClean="0">
                <a:solidFill>
                  <a:srgbClr val="0070C0"/>
                </a:solidFill>
              </a:rPr>
              <a:t>INDIVIDUAL</a:t>
            </a:r>
            <a:r>
              <a:rPr lang="en-US" sz="1600" dirty="0" smtClean="0"/>
              <a:t> </a:t>
            </a:r>
            <a:r>
              <a:rPr lang="en-US" sz="1600" dirty="0"/>
              <a:t>you serve. How did this grant allow you to meet your mission? How did this grant improve the quality of life in </a:t>
            </a:r>
            <a:r>
              <a:rPr lang="en-US" sz="1600" dirty="0" smtClean="0"/>
              <a:t>Washington </a:t>
            </a:r>
            <a:r>
              <a:rPr lang="en-US" sz="1600" dirty="0"/>
              <a:t>County</a:t>
            </a:r>
            <a:r>
              <a:rPr lang="en-US" sz="1600" dirty="0" smtClean="0"/>
              <a:t>?)  </a:t>
            </a:r>
            <a:r>
              <a:rPr lang="en-US" sz="1600" b="1" dirty="0" smtClean="0">
                <a:solidFill>
                  <a:srgbClr val="0070C0"/>
                </a:solidFill>
              </a:rPr>
              <a:t>Please drill down to one individual that was greatly impacted by this grant and tell us </a:t>
            </a:r>
            <a:r>
              <a:rPr lang="en-US" sz="1600" b="1" smtClean="0">
                <a:solidFill>
                  <a:srgbClr val="0070C0"/>
                </a:solidFill>
              </a:rPr>
              <a:t>their story</a:t>
            </a:r>
            <a:r>
              <a:rPr lang="en-US" sz="1600" smtClean="0"/>
              <a:t>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76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E7240D-BE2A-4582-A434-6655C1DAA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71509"/>
            <a:ext cx="5228502" cy="1737360"/>
          </a:xfrm>
        </p:spPr>
        <p:txBody>
          <a:bodyPr/>
          <a:lstStyle/>
          <a:p>
            <a:r>
              <a:rPr lang="en-US" sz="5000" b="1" dirty="0">
                <a:solidFill>
                  <a:schemeClr val="bg1"/>
                </a:solidFill>
              </a:rPr>
              <a:t>What </a:t>
            </a:r>
            <a:r>
              <a:rPr lang="en-US" sz="5000" dirty="0">
                <a:solidFill>
                  <a:schemeClr val="bg1"/>
                </a:solidFill>
              </a:rPr>
              <a:t>are the results?</a:t>
            </a:r>
            <a:endParaRPr lang="en-US" sz="50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F79514E-B28F-409F-899E-9E68AD622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76661" y="834501"/>
            <a:ext cx="4833257" cy="5551989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/>
            </a:solidFill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Complete this statement and elaborate as needed: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With this funding, (your </a:t>
            </a:r>
            <a:r>
              <a:rPr lang="en-US">
                <a:solidFill>
                  <a:schemeClr val="bg1"/>
                </a:solidFill>
              </a:rPr>
              <a:t>organization)…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7DD77C1-C765-465F-8CF9-9A477B938F4F}"/>
              </a:ext>
            </a:extLst>
          </p:cNvPr>
          <p:cNvSpPr txBox="1">
            <a:spLocks/>
          </p:cNvSpPr>
          <p:nvPr/>
        </p:nvSpPr>
        <p:spPr>
          <a:xfrm>
            <a:off x="1024128" y="1793288"/>
            <a:ext cx="5228502" cy="45932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8000"/>
              </a:lnSpc>
              <a:spcBef>
                <a:spcPts val="6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chemeClr val="bg1"/>
                </a:solidFill>
              </a:rPr>
              <a:t>Tell us about the results </a:t>
            </a:r>
            <a:r>
              <a:rPr lang="en-US" sz="1400" dirty="0">
                <a:solidFill>
                  <a:schemeClr val="bg1"/>
                </a:solidFill>
              </a:rPr>
              <a:t>(Give us a summary of WHAT results are relevant to this grant and your organization's mission. Provide data-driven information that explains how this grant was utilized.):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52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4ABD832-73F3-4982-8E6B-B75A7B5B9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5638"/>
            <a:ext cx="12192000" cy="1499616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Add a High resolution Picture 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of Your project in action </a:t>
            </a:r>
            <a:r>
              <a:rPr lang="en-US" sz="5400" dirty="0" smtClean="0">
                <a:solidFill>
                  <a:schemeClr val="bg1"/>
                </a:solidFill>
              </a:rPr>
              <a:t>here</a:t>
            </a:r>
            <a:br>
              <a:rPr lang="en-US" sz="5400" dirty="0" smtClean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/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 smtClean="0">
                <a:solidFill>
                  <a:schemeClr val="bg1"/>
                </a:solidFill>
              </a:rPr>
              <a:t>also include a short 10-15 second thank you video showing the impact of </a:t>
            </a:r>
            <a:r>
              <a:rPr lang="en-US" sz="5400" smtClean="0">
                <a:solidFill>
                  <a:schemeClr val="bg1"/>
                </a:solidFill>
              </a:rPr>
              <a:t>your project.</a:t>
            </a:r>
            <a:r>
              <a:rPr lang="en-US" sz="6000" dirty="0"/>
              <a:t/>
            </a:r>
            <a:br>
              <a:rPr lang="en-US" sz="6000" dirty="0"/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01993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39047</TotalTime>
  <Words>279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Tw Cen MT</vt:lpstr>
      <vt:lpstr>Tw Cen MT Condensed</vt:lpstr>
      <vt:lpstr>Wingdings 3</vt:lpstr>
      <vt:lpstr>Integral</vt:lpstr>
      <vt:lpstr>Organization’s Name Logo</vt:lpstr>
      <vt:lpstr>Why do you do WHAT YOU DO?</vt:lpstr>
      <vt:lpstr>How did you make the why happen?</vt:lpstr>
      <vt:lpstr>What are the results?</vt:lpstr>
      <vt:lpstr>Add a High resolution Picture  of Your project in action here  also include a short 10-15 second thank you video showing the impact of your project.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Name</dc:title>
  <dc:creator>Cassie Fleming</dc:creator>
  <cp:lastModifiedBy>Lindsey Wade-Swift</cp:lastModifiedBy>
  <cp:revision>44</cp:revision>
  <cp:lastPrinted>2018-01-15T21:28:59Z</cp:lastPrinted>
  <dcterms:created xsi:type="dcterms:W3CDTF">2017-06-20T16:09:04Z</dcterms:created>
  <dcterms:modified xsi:type="dcterms:W3CDTF">2024-02-15T13:57:30Z</dcterms:modified>
</cp:coreProperties>
</file>